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63" r:id="rId4"/>
  </p:sldIdLst>
  <p:sldSz cx="7559675" cy="5327650"/>
  <p:notesSz cx="6858000" cy="9144000"/>
  <p:defaultTextStyle>
    <a:defPPr>
      <a:defRPr lang="pt-BR"/>
    </a:defPPr>
    <a:lvl1pPr marL="0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1pPr>
    <a:lvl2pPr marL="30929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2pPr>
    <a:lvl3pPr marL="618592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3pPr>
    <a:lvl4pPr marL="927887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4pPr>
    <a:lvl5pPr marL="1237183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5pPr>
    <a:lvl6pPr marL="1546479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6pPr>
    <a:lvl7pPr marL="1855775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7pPr>
    <a:lvl8pPr marL="2165071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8pPr>
    <a:lvl9pPr marL="247436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871910"/>
            <a:ext cx="6425724" cy="1854811"/>
          </a:xfrm>
        </p:spPr>
        <p:txBody>
          <a:bodyPr anchor="b"/>
          <a:lstStyle>
            <a:lvl1pPr algn="ctr">
              <a:defRPr sz="466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798250"/>
            <a:ext cx="5669756" cy="1286282"/>
          </a:xfrm>
        </p:spPr>
        <p:txBody>
          <a:bodyPr/>
          <a:lstStyle>
            <a:lvl1pPr marL="0" indent="0" algn="ctr">
              <a:buNone/>
              <a:defRPr sz="1865"/>
            </a:lvl1pPr>
            <a:lvl2pPr marL="355199" indent="0" algn="ctr">
              <a:buNone/>
              <a:defRPr sz="1554"/>
            </a:lvl2pPr>
            <a:lvl3pPr marL="710397" indent="0" algn="ctr">
              <a:buNone/>
              <a:defRPr sz="1398"/>
            </a:lvl3pPr>
            <a:lvl4pPr marL="1065596" indent="0" algn="ctr">
              <a:buNone/>
              <a:defRPr sz="1243"/>
            </a:lvl4pPr>
            <a:lvl5pPr marL="1420795" indent="0" algn="ctr">
              <a:buNone/>
              <a:defRPr sz="1243"/>
            </a:lvl5pPr>
            <a:lvl6pPr marL="1775993" indent="0" algn="ctr">
              <a:buNone/>
              <a:defRPr sz="1243"/>
            </a:lvl6pPr>
            <a:lvl7pPr marL="2131192" indent="0" algn="ctr">
              <a:buNone/>
              <a:defRPr sz="1243"/>
            </a:lvl7pPr>
            <a:lvl8pPr marL="2486391" indent="0" algn="ctr">
              <a:buNone/>
              <a:defRPr sz="1243"/>
            </a:lvl8pPr>
            <a:lvl9pPr marL="2841589" indent="0" algn="ctr">
              <a:buNone/>
              <a:defRPr sz="124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971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3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283648"/>
            <a:ext cx="1630055" cy="45149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3648"/>
            <a:ext cx="4795669" cy="45149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02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45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328214"/>
            <a:ext cx="6520220" cy="2216154"/>
          </a:xfrm>
        </p:spPr>
        <p:txBody>
          <a:bodyPr anchor="b"/>
          <a:lstStyle>
            <a:lvl1pPr>
              <a:defRPr sz="466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3565334"/>
            <a:ext cx="6520220" cy="1165423"/>
          </a:xfrm>
        </p:spPr>
        <p:txBody>
          <a:bodyPr/>
          <a:lstStyle>
            <a:lvl1pPr marL="0" indent="0">
              <a:buNone/>
              <a:defRPr sz="1865">
                <a:solidFill>
                  <a:schemeClr val="tx1"/>
                </a:solidFill>
              </a:defRPr>
            </a:lvl1pPr>
            <a:lvl2pPr marL="355199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58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418240"/>
            <a:ext cx="3212862" cy="338034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418240"/>
            <a:ext cx="3212862" cy="338034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44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83649"/>
            <a:ext cx="6520220" cy="102976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306014"/>
            <a:ext cx="3198096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1946072"/>
            <a:ext cx="3198096" cy="28623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306014"/>
            <a:ext cx="3213847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1946072"/>
            <a:ext cx="3213847" cy="28623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51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432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82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767084"/>
            <a:ext cx="3827085" cy="3786085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480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767084"/>
            <a:ext cx="3827085" cy="3786085"/>
          </a:xfrm>
        </p:spPr>
        <p:txBody>
          <a:bodyPr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4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E2B2C-9E4B-4F8D-B0A5-B7F1AD323DC3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A090E-657B-4776-B467-058E9B4447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55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>
            <a:extLst>
              <a:ext uri="{FF2B5EF4-FFF2-40B4-BE49-F238E27FC236}">
                <a16:creationId xmlns:a16="http://schemas.microsoft.com/office/drawing/2014/main" id="{85892F58-E55B-46A7-908B-7B4E0A74AB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5" y="1272"/>
            <a:ext cx="7557284" cy="532510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6257" y="509074"/>
            <a:ext cx="3792071" cy="665993"/>
          </a:xfrm>
        </p:spPr>
        <p:txBody>
          <a:bodyPr>
            <a:normAutofit/>
          </a:bodyPr>
          <a:lstStyle/>
          <a:p>
            <a:endParaRPr lang="pt-BR" sz="2000" b="1" dirty="0"/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E0E46BCD-F50F-D099-A2FF-591FE09CEDE5}"/>
              </a:ext>
            </a:extLst>
          </p:cNvPr>
          <p:cNvSpPr txBox="1">
            <a:spLocks/>
          </p:cNvSpPr>
          <p:nvPr/>
        </p:nvSpPr>
        <p:spPr>
          <a:xfrm>
            <a:off x="1015890" y="1508426"/>
            <a:ext cx="3237110" cy="3176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7599" indent="-177599" algn="l" defTabSz="710397" rtl="0" eaLnBrk="1" latinLnBrk="0" hangingPunct="1">
              <a:lnSpc>
                <a:spcPct val="90000"/>
              </a:lnSpc>
              <a:spcBef>
                <a:spcPts val="777"/>
              </a:spcBef>
              <a:buFont typeface="Arial" panose="020B0604020202020204" pitchFamily="34" charset="0"/>
              <a:buChar char="•"/>
              <a:defRPr sz="21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798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997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5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3195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394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3593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8791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3990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9189" indent="-177599" algn="l" defTabSz="710397" rtl="0" eaLnBrk="1" latinLnBrk="0" hangingPunct="1">
              <a:lnSpc>
                <a:spcPct val="90000"/>
              </a:lnSpc>
              <a:spcBef>
                <a:spcPts val="388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Espaço Reservado para Conteúdo 16">
            <a:extLst>
              <a:ext uri="{FF2B5EF4-FFF2-40B4-BE49-F238E27FC236}">
                <a16:creationId xmlns:a16="http://schemas.microsoft.com/office/drawing/2014/main" id="{9459E1A9-8ECC-8773-59B6-526789A6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6256" y="1417519"/>
            <a:ext cx="3792071" cy="2840716"/>
          </a:xfrm>
        </p:spPr>
        <p:txBody>
          <a:bodyPr>
            <a:normAutofit/>
          </a:bodyPr>
          <a:lstStyle/>
          <a:p>
            <a:endParaRPr lang="pt-BR" sz="16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97E56A9-50E3-C5D7-A4A0-01C7F405CA5D}"/>
              </a:ext>
            </a:extLst>
          </p:cNvPr>
          <p:cNvSpPr/>
          <p:nvPr/>
        </p:nvSpPr>
        <p:spPr>
          <a:xfrm>
            <a:off x="-69223" y="3827979"/>
            <a:ext cx="3012976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Novo Marco Regulatório da EAD: </a:t>
            </a:r>
          </a:p>
          <a:p>
            <a:pPr algn="ctr"/>
            <a:r>
              <a:rPr lang="pt-B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Oportunidades e Desafios para a Educação Pública no Brasil</a:t>
            </a:r>
          </a:p>
        </p:txBody>
      </p:sp>
    </p:spTree>
    <p:extLst>
      <p:ext uri="{BB962C8B-B14F-4D97-AF65-F5344CB8AC3E}">
        <p14:creationId xmlns:p14="http://schemas.microsoft.com/office/powerpoint/2010/main" val="268578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10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7206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16</Words>
  <Application>Microsoft Office PowerPoint</Application>
  <PresentationFormat>Personalizar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de Azevedo Oliveira Costa</dc:creator>
  <cp:lastModifiedBy>Valéria Oliveira</cp:lastModifiedBy>
  <cp:revision>8</cp:revision>
  <dcterms:created xsi:type="dcterms:W3CDTF">2024-09-19T12:12:04Z</dcterms:created>
  <dcterms:modified xsi:type="dcterms:W3CDTF">2025-07-31T18:01:37Z</dcterms:modified>
</cp:coreProperties>
</file>